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7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62" d="100"/>
          <a:sy n="62" d="100"/>
        </p:scale>
        <p:origin x="-93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4947-113D-4736-BE76-3157A17321BB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691D-44C1-4454-97BC-803CB34C74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5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59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17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9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6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3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7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297227"/>
              </p:ext>
            </p:extLst>
          </p:nvPr>
        </p:nvGraphicFramePr>
        <p:xfrm>
          <a:off x="395536" y="7458"/>
          <a:ext cx="8352928" cy="915162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6696744"/>
              </a:tblGrid>
              <a:tr h="553029"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effectLst/>
                        </a:rPr>
                        <a:t>出版品名稱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effectLst/>
                        </a:rPr>
                        <a:t>紙質類文書檔案數位化作業及電子儲存媒體保存維護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400"/>
                        <a:t>出版單位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檔案管理局</a:t>
                      </a:r>
                    </a:p>
                  </a:txBody>
                  <a:tcPr anchor="ctr"/>
                </a:tc>
              </a:tr>
              <a:tr h="305347">
                <a:tc>
                  <a:txBody>
                    <a:bodyPr/>
                    <a:lstStyle/>
                    <a:p>
                      <a:r>
                        <a:rPr lang="zh-TW" altLang="en-US" sz="1400"/>
                        <a:t>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洪一梅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400"/>
                        <a:t>ISBN/ISSN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/>
                        <a:t>978-986-00-7150-0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400"/>
                        <a:t>GPN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400"/>
                        <a:t>出版地點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400"/>
                        <a:t>出版年月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/>
                        <a:t>095.11.30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400"/>
                        <a:t>摘要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本局「檔案保存維護手冊」系列叢書的第</a:t>
                      </a:r>
                      <a:r>
                        <a:rPr lang="en-US" altLang="zh-TW" sz="1400"/>
                        <a:t>8</a:t>
                      </a:r>
                      <a:r>
                        <a:rPr lang="zh-TW" altLang="en-US" sz="1400"/>
                        <a:t>個單元「紙質類文書檔案數位化作業及電子儲存媒體保存維護」出爐了！如果您的機關正思考著如何提昇文書檔案管理的效益，並且期望藉由影像數位化技術來強化檔案的保存維護和應用，本書將可以作為您規劃相關工作的參考指引。</a:t>
                      </a:r>
                      <a:br>
                        <a:rPr lang="zh-TW" altLang="en-US" sz="1400"/>
                      </a:br>
                      <a:r>
                        <a:rPr lang="zh-TW" altLang="en-US" sz="1400"/>
                        <a:t>近年來政府致力於促進資訊的開放與應用，為知識經濟奠基，而其中檔案應用的普及化，不僅是政府資訊開放的重要指標，也是具體落實知識經濟的重要步驟。由於科學技術的成熟，文書檔案的數位化儲存，一方面作為原件複製品，可分置不同地點備援典藏；另一方面更可以將檔案目錄及其影像透過網際網路呈現，提供各界人士得以檢索和利用檔案，因此檔案數位化對於檔案應用具有正面的意義。為使檔案數位化工作順利成功，必先經詳盡的規劃，爰此，本局特委請中央研究院歷史語言研究所洪一梅小姐撰寫本書，希望以科學的觀點，衡量資訊科技與文書檔案管理的發展趨勢，提供檔案數位化之規劃執行建議，以期延續文書檔案的生命，並彰顯其價值。</a:t>
                      </a:r>
                      <a:br>
                        <a:rPr lang="zh-TW" altLang="en-US" sz="1400"/>
                      </a:br>
                      <a:r>
                        <a:rPr lang="zh-TW" altLang="en-US" sz="1400"/>
                        <a:t>本手冊之編輯係針對機關進行檔案數位化時所面臨之共同問題，提出建議與解決方案，各機關得依本身之資源條件與任務需求，自行衡酌調整，進而規劃並執行妥適的數位化作業；書中並且針對重要的概念或步驟提供照片或流程圖，使讀者容易理解。內容包含七個單元：</a:t>
                      </a:r>
                      <a:br>
                        <a:rPr lang="zh-TW" altLang="en-US" sz="1400"/>
                      </a:br>
                      <a:r>
                        <a:rPr lang="zh-TW" altLang="en-US" sz="1400"/>
                        <a:t>第一章：前言</a:t>
                      </a:r>
                      <a:br>
                        <a:rPr lang="zh-TW" altLang="en-US" sz="1400"/>
                      </a:br>
                      <a:r>
                        <a:rPr lang="zh-TW" altLang="en-US" sz="1400"/>
                        <a:t>第二章：紙質類文書與檔案</a:t>
                      </a:r>
                      <a:br>
                        <a:rPr lang="zh-TW" altLang="en-US" sz="1400"/>
                      </a:br>
                      <a:r>
                        <a:rPr lang="zh-TW" altLang="en-US" sz="1400"/>
                        <a:t>第三章：紙質類文書檔案數位化概述．規劃篇</a:t>
                      </a:r>
                      <a:br>
                        <a:rPr lang="zh-TW" altLang="en-US" sz="1400"/>
                      </a:br>
                      <a:r>
                        <a:rPr lang="zh-TW" altLang="en-US" sz="1400"/>
                        <a:t>第四章：紙質類文書檔案數位化作業流程．執行與規劃篇</a:t>
                      </a:r>
                      <a:br>
                        <a:rPr lang="zh-TW" altLang="en-US" sz="1400"/>
                      </a:br>
                      <a:r>
                        <a:rPr lang="zh-TW" altLang="en-US" sz="1400"/>
                        <a:t>第五章：電子儲存媒體概述</a:t>
                      </a:r>
                      <a:br>
                        <a:rPr lang="zh-TW" altLang="en-US" sz="1400"/>
                      </a:br>
                      <a:r>
                        <a:rPr lang="zh-TW" altLang="en-US" sz="1400"/>
                        <a:t>第六章：電子儲存媒體之保存與維護</a:t>
                      </a:r>
                      <a:br>
                        <a:rPr lang="zh-TW" altLang="en-US" sz="1400"/>
                      </a:br>
                      <a:r>
                        <a:rPr lang="zh-TW" altLang="en-US" sz="1400"/>
                        <a:t>第七章：結論與建議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400"/>
                        <a:t>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400"/>
                        <a:t>展售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有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400"/>
                        <a:t>索閱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無 </a:t>
                      </a:r>
                    </a:p>
                  </a:txBody>
                  <a:tcPr anchor="ctr"/>
                </a:tc>
              </a:tr>
              <a:tr h="553029">
                <a:tc>
                  <a:txBody>
                    <a:bodyPr/>
                    <a:lstStyle/>
                    <a:p>
                      <a:r>
                        <a:rPr lang="zh-TW" altLang="en-US" sz="1400">
                          <a:effectLst/>
                        </a:rPr>
                        <a:t>展售</a:t>
                      </a:r>
                      <a:r>
                        <a:rPr lang="en-US" altLang="zh-TW" sz="1400">
                          <a:effectLst/>
                        </a:rPr>
                        <a:t>/</a:t>
                      </a:r>
                      <a:r>
                        <a:rPr lang="zh-TW" altLang="en-US" sz="1400">
                          <a:effectLst/>
                        </a:rPr>
                        <a:t>索閱備註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 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7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123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王素琴</dc:creator>
  <cp:lastModifiedBy>user</cp:lastModifiedBy>
  <cp:revision>49</cp:revision>
  <cp:lastPrinted>2014-02-07T11:45:17Z</cp:lastPrinted>
  <dcterms:created xsi:type="dcterms:W3CDTF">2014-02-06T07:32:51Z</dcterms:created>
  <dcterms:modified xsi:type="dcterms:W3CDTF">2014-02-13T11:31:47Z</dcterms:modified>
</cp:coreProperties>
</file>